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19.10.2015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9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19.10.2015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3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19.10.2015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8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19.10.2015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49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19.10.2015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35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19.10.2015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8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19.10.2015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0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19.10.2015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04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21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2" descr="http://www.playcast.ru/uploads/2015/05/25/137413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345"/>
            <a:ext cx="10080662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27" y="-35345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2277"/>
            <a:ext cx="1368152" cy="1016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9" y="6338177"/>
            <a:ext cx="9144000" cy="519823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07704" y="-6498"/>
            <a:ext cx="4752528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Всероссийский конкурс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«Воспитатели России»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60572" y="1318705"/>
            <a:ext cx="40115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C00000"/>
                </a:solidFill>
                <a:latin typeface="Arial"/>
              </a:rPr>
              <a:t>30 сентября 2015 года</a:t>
            </a:r>
            <a:r>
              <a:rPr lang="ru-RU" sz="1600" b="1" i="1" dirty="0">
                <a:solidFill>
                  <a:srgbClr val="002060"/>
                </a:solidFill>
                <a:latin typeface="Arial"/>
              </a:rPr>
              <a:t> </a:t>
            </a:r>
            <a:r>
              <a:rPr lang="ru-RU" sz="1600" i="1" dirty="0">
                <a:solidFill>
                  <a:srgbClr val="002060"/>
                </a:solidFill>
                <a:latin typeface="Arial"/>
              </a:rPr>
              <a:t>в КДЦ «Московский» состоялась торжественная церемония награждения лауреатов и победителей регионального этапа I Всероссийского конкурса «Воспитатели России».</a:t>
            </a:r>
            <a:endParaRPr lang="ru-RU" sz="1600" i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87925" y="3198832"/>
            <a:ext cx="40324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002060"/>
                </a:solidFill>
                <a:latin typeface="Arial"/>
              </a:rPr>
              <a:t>В </a:t>
            </a:r>
            <a:r>
              <a:rPr lang="ru-RU" sz="1600" i="1" dirty="0">
                <a:solidFill>
                  <a:srgbClr val="002060"/>
                </a:solidFill>
                <a:latin typeface="Arial"/>
              </a:rPr>
              <a:t>церемонии награждения приняли участие кронштадтские воспитатели, показавшие высокие результаты своей профессиональной деятельности. </a:t>
            </a:r>
            <a:endParaRPr lang="ru-RU" sz="1600" i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87924" y="4522271"/>
            <a:ext cx="40324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002060"/>
                </a:solidFill>
              </a:rPr>
              <a:t>Диплом победителя был вручён </a:t>
            </a:r>
            <a:r>
              <a:rPr lang="ru-RU" sz="1600" i="1" dirty="0" smtClean="0">
                <a:solidFill>
                  <a:srgbClr val="C00000"/>
                </a:solidFill>
                <a:latin typeface="Arial"/>
              </a:rPr>
              <a:t>Трифоновой </a:t>
            </a:r>
            <a:r>
              <a:rPr lang="ru-RU" sz="1600" i="1" dirty="0">
                <a:solidFill>
                  <a:srgbClr val="C00000"/>
                </a:solidFill>
                <a:latin typeface="Arial"/>
              </a:rPr>
              <a:t>Анне Борисовне, </a:t>
            </a:r>
            <a:r>
              <a:rPr lang="ru-RU" sz="1600" i="1" dirty="0">
                <a:solidFill>
                  <a:srgbClr val="002060"/>
                </a:solidFill>
                <a:latin typeface="Arial"/>
              </a:rPr>
              <a:t>инструктору по физической культуре ГБДОУ № 4 за I место в номинации "Лучший воспитатель-профессионал, работающий со </a:t>
            </a:r>
            <a:r>
              <a:rPr lang="ru-RU" sz="1600" i="1" dirty="0" err="1">
                <a:solidFill>
                  <a:srgbClr val="002060"/>
                </a:solidFill>
                <a:latin typeface="Arial"/>
              </a:rPr>
              <a:t>здоровьесберегающей</a:t>
            </a:r>
            <a:r>
              <a:rPr lang="ru-RU" sz="1600" i="1" dirty="0">
                <a:solidFill>
                  <a:srgbClr val="002060"/>
                </a:solidFill>
                <a:latin typeface="Arial"/>
              </a:rPr>
              <a:t> методикой".</a:t>
            </a:r>
            <a:r>
              <a:rPr lang="ru-RU" sz="1600" i="1" dirty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1029" name="Picture 5" descr="C:\Users\User\Desktop\Trifonova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92" y="1628800"/>
            <a:ext cx="2965498" cy="40790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33" name="Picture 9" descr="http://zezete2.z.e.pic.centerblog.net/o/ac9a2b5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4382">
            <a:off x="6796537" y="4923290"/>
            <a:ext cx="1922406" cy="156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1" descr="https://pp.vk.me/c625327/v625327725/4e105/4Q-N-T6pYD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3" descr="https://pp.vk.me/c625327/v625327725/4e105/4Q-N-T6pYDk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5" descr="https://pp.vk.me/c625327/v625327725/4e105/4Q-N-T6pYDk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7" descr="https://pp.vk.me/c625327/v625327725/4e105/4Q-N-T6pYDk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0" r="12529" b="17801"/>
          <a:stretch/>
        </p:blipFill>
        <p:spPr>
          <a:xfrm>
            <a:off x="25151" y="1504681"/>
            <a:ext cx="2736304" cy="4327310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/>
          <a:srcRect/>
          <a:stretch/>
        </p:blipFill>
        <p:spPr>
          <a:xfrm>
            <a:off x="107504" y="0"/>
            <a:ext cx="1474558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2" descr="http://www.playcast.ru/uploads/2015/05/25/137413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345"/>
            <a:ext cx="10080662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2054" name="Picture 6" descr="C:\Users\User\Desktop\WP_20151005_16_51_37_Pr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1" t="7153" r="29872"/>
          <a:stretch/>
        </p:blipFill>
        <p:spPr bwMode="auto">
          <a:xfrm>
            <a:off x="5958125" y="3284984"/>
            <a:ext cx="3169902" cy="321970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55" name="Picture 7" descr="C:\Users\User\Desktop\WP_20151005_17_24_14_Pr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9" t="-2119" r="15474" b="1"/>
          <a:stretch/>
        </p:blipFill>
        <p:spPr bwMode="auto">
          <a:xfrm>
            <a:off x="5958125" y="1340768"/>
            <a:ext cx="3193870" cy="290779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52" name="Picture 4" descr="C:\Users\User\Desktop\20151005_16391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036" r="13536"/>
          <a:stretch/>
        </p:blipFill>
        <p:spPr bwMode="auto">
          <a:xfrm>
            <a:off x="20285" y="3761628"/>
            <a:ext cx="3210602" cy="2876678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" y="3226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27" y="-35345"/>
            <a:ext cx="1296144" cy="9735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15816" y="991548"/>
            <a:ext cx="352839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Arial"/>
              </a:rPr>
              <a:t>   </a:t>
            </a:r>
            <a:r>
              <a:rPr lang="ru-RU" sz="1600" b="1" i="1" dirty="0" smtClean="0">
                <a:solidFill>
                  <a:srgbClr val="C00000"/>
                </a:solidFill>
                <a:latin typeface="Arial"/>
              </a:rPr>
              <a:t>5 </a:t>
            </a:r>
            <a:r>
              <a:rPr lang="ru-RU" sz="1600" b="1" i="1" dirty="0">
                <a:solidFill>
                  <a:srgbClr val="C00000"/>
                </a:solidFill>
                <a:latin typeface="Arial"/>
              </a:rPr>
              <a:t>октября 2015 года</a:t>
            </a:r>
            <a:r>
              <a:rPr lang="ru-RU" sz="1600" b="1" i="1" dirty="0">
                <a:solidFill>
                  <a:srgbClr val="000000"/>
                </a:solidFill>
                <a:latin typeface="Arial"/>
              </a:rPr>
              <a:t>, </a:t>
            </a:r>
            <a:endParaRPr lang="ru-RU" sz="1600" b="1" i="1" dirty="0" smtClean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500" i="1" dirty="0" smtClean="0">
                <a:solidFill>
                  <a:srgbClr val="002060"/>
                </a:solidFill>
                <a:latin typeface="Arial"/>
              </a:rPr>
              <a:t>в </a:t>
            </a:r>
            <a:r>
              <a:rPr lang="ru-RU" sz="1500" i="1" dirty="0">
                <a:solidFill>
                  <a:srgbClr val="002060"/>
                </a:solidFill>
                <a:latin typeface="Arial"/>
              </a:rPr>
              <a:t>День учителя, в КДМ «Бастион» состоялась торжественная церемония чествования лучших педагогов Кронштадта - победителей профессиональных конкурсов, награжденных отраслевыми, региональными наградами, грамотами, благодарностями Комитета по образованию и администрации Кронштадтского района. В церемонии награждения приняли участие глава администрации </a:t>
            </a:r>
            <a:endParaRPr lang="ru-RU" sz="1500" i="1" dirty="0" smtClean="0">
              <a:solidFill>
                <a:srgbClr val="002060"/>
              </a:solidFill>
              <a:latin typeface="Arial"/>
            </a:endParaRPr>
          </a:p>
          <a:p>
            <a:pPr algn="ctr"/>
            <a:r>
              <a:rPr lang="ru-RU" sz="1500" i="1" dirty="0" smtClean="0">
                <a:solidFill>
                  <a:srgbClr val="002060"/>
                </a:solidFill>
                <a:latin typeface="Arial"/>
              </a:rPr>
              <a:t>В. А. Пониделко</a:t>
            </a:r>
            <a:r>
              <a:rPr lang="ru-RU" sz="1500" i="1" dirty="0">
                <a:solidFill>
                  <a:srgbClr val="002060"/>
                </a:solidFill>
                <a:latin typeface="Arial"/>
              </a:rPr>
              <a:t>, первый заместитель главы </a:t>
            </a:r>
            <a:r>
              <a:rPr lang="ru-RU" sz="1500" i="1" dirty="0" smtClean="0">
                <a:solidFill>
                  <a:srgbClr val="002060"/>
                </a:solidFill>
                <a:latin typeface="Arial"/>
              </a:rPr>
              <a:t> </a:t>
            </a:r>
          </a:p>
          <a:p>
            <a:pPr algn="ctr"/>
            <a:r>
              <a:rPr lang="ru-RU" sz="1500" i="1" dirty="0" smtClean="0">
                <a:solidFill>
                  <a:srgbClr val="002060"/>
                </a:solidFill>
                <a:latin typeface="Arial"/>
              </a:rPr>
              <a:t>Н. Г. Самохина</a:t>
            </a:r>
            <a:r>
              <a:rPr lang="ru-RU" sz="1500" i="1" dirty="0">
                <a:solidFill>
                  <a:srgbClr val="002060"/>
                </a:solidFill>
                <a:latin typeface="Arial"/>
              </a:rPr>
              <a:t>, депутат Законодательного Собрания </a:t>
            </a:r>
            <a:endParaRPr lang="ru-RU" sz="1500" i="1" dirty="0" smtClean="0">
              <a:solidFill>
                <a:srgbClr val="002060"/>
              </a:solidFill>
              <a:latin typeface="Arial"/>
            </a:endParaRPr>
          </a:p>
          <a:p>
            <a:pPr algn="ctr"/>
            <a:r>
              <a:rPr lang="ru-RU" sz="1500" i="1" dirty="0" smtClean="0">
                <a:solidFill>
                  <a:srgbClr val="002060"/>
                </a:solidFill>
                <a:latin typeface="Arial"/>
              </a:rPr>
              <a:t>А. Н. Кривенченко</a:t>
            </a:r>
            <a:r>
              <a:rPr lang="ru-RU" sz="1500" i="1" dirty="0">
                <a:solidFill>
                  <a:srgbClr val="002060"/>
                </a:solidFill>
                <a:latin typeface="Arial"/>
              </a:rPr>
              <a:t>, глава муниципального образования </a:t>
            </a:r>
            <a:r>
              <a:rPr lang="ru-RU" sz="1500" i="1" dirty="0" err="1">
                <a:solidFill>
                  <a:srgbClr val="002060"/>
                </a:solidFill>
                <a:latin typeface="Arial"/>
              </a:rPr>
              <a:t>Н.Ф.Чашина</a:t>
            </a:r>
            <a:r>
              <a:rPr lang="ru-RU" sz="1500" i="1" dirty="0">
                <a:solidFill>
                  <a:srgbClr val="002060"/>
                </a:solidFill>
                <a:latin typeface="Arial"/>
              </a:rPr>
              <a:t>.</a:t>
            </a:r>
            <a:endParaRPr lang="ru-RU" sz="1500" b="0" i="1" dirty="0">
              <a:solidFill>
                <a:srgbClr val="002060"/>
              </a:solidFill>
              <a:effectLst/>
              <a:latin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251374"/>
            <a:ext cx="3565528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Спасибо вам, учителя!</a:t>
            </a:r>
          </a:p>
        </p:txBody>
      </p:sp>
      <p:pic>
        <p:nvPicPr>
          <p:cNvPr id="2050" name="Picture 2" descr="C:\Users\User\Desktop\20151005_16164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" r="26260"/>
          <a:stretch/>
        </p:blipFill>
        <p:spPr bwMode="auto">
          <a:xfrm>
            <a:off x="0" y="1268760"/>
            <a:ext cx="3230887" cy="2615082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img-fotki.yandex.ru/get/4912/167562796.a5/0_cef3c_86fceaa4_X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623" y="131679"/>
            <a:ext cx="2304256" cy="124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http://img-fotki.yandex.ru/get/4912/167562796.a5/0_cef3c_86fceaa4_X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1679"/>
            <a:ext cx="2304256" cy="124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http://www.playcast.ru/uploads/2015/05/25/137413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345"/>
            <a:ext cx="10080662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3074" name="Picture 2" descr="C:\Users\User\Desktop\Ulhsin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" t="2777" r="10119" b="3718"/>
          <a:stretch/>
        </p:blipFill>
        <p:spPr bwMode="auto">
          <a:xfrm>
            <a:off x="467543" y="3462033"/>
            <a:ext cx="2538999" cy="3136055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Bolsanina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2871" r="8168" b="5283"/>
          <a:stretch/>
        </p:blipFill>
        <p:spPr bwMode="auto">
          <a:xfrm>
            <a:off x="467544" y="332656"/>
            <a:ext cx="2538999" cy="3038201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guravleva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"/>
          <a:stretch/>
        </p:blipFill>
        <p:spPr bwMode="auto">
          <a:xfrm>
            <a:off x="5940152" y="332656"/>
            <a:ext cx="2317506" cy="3037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077" name="Picture 5" descr="C:\Users\User\Desktop\kazakova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" t="2925" r="8644" b="2452"/>
          <a:stretch/>
        </p:blipFill>
        <p:spPr bwMode="auto">
          <a:xfrm>
            <a:off x="6084169" y="3462033"/>
            <a:ext cx="2234322" cy="3046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078" name="Picture 6" descr="C:\Users\User\Desktop\trifonova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" b="-56"/>
          <a:stretch/>
        </p:blipFill>
        <p:spPr bwMode="auto">
          <a:xfrm>
            <a:off x="3485838" y="1986184"/>
            <a:ext cx="2172324" cy="3159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27" y="-35345"/>
            <a:ext cx="1296144" cy="973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6" y="0"/>
            <a:ext cx="1333922" cy="991549"/>
          </a:xfrm>
          <a:prstGeom prst="rect">
            <a:avLst/>
          </a:prstGeom>
        </p:spPr>
      </p:pic>
      <p:pic>
        <p:nvPicPr>
          <p:cNvPr id="3082" name="Picture 10" descr="http://www.playcast.ru/uploads/2014/12/06/1095299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146" y="45083"/>
            <a:ext cx="3467708" cy="139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53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141</Words>
  <Application>Microsoft Office PowerPoint</Application>
  <PresentationFormat>Экран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Тема1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User</cp:lastModifiedBy>
  <cp:revision>12</cp:revision>
  <dcterms:created xsi:type="dcterms:W3CDTF">2015-10-11T16:11:00Z</dcterms:created>
  <dcterms:modified xsi:type="dcterms:W3CDTF">2015-10-19T16:09:17Z</dcterms:modified>
</cp:coreProperties>
</file>